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1" r:id="rId2"/>
    <p:sldId id="263" r:id="rId3"/>
    <p:sldId id="257" r:id="rId4"/>
    <p:sldId id="262" r:id="rId5"/>
    <p:sldId id="259" r:id="rId6"/>
    <p:sldId id="261" r:id="rId7"/>
    <p:sldId id="272" r:id="rId8"/>
    <p:sldId id="273" r:id="rId9"/>
    <p:sldId id="265" r:id="rId10"/>
    <p:sldId id="268" r:id="rId11"/>
    <p:sldId id="269" r:id="rId12"/>
    <p:sldId id="274" r:id="rId13"/>
    <p:sldId id="270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140968"/>
            <a:ext cx="7920880" cy="2088232"/>
          </a:xfrm>
        </p:spPr>
        <p:txBody>
          <a:bodyPr/>
          <a:lstStyle/>
          <a:p>
            <a:pPr algn="ctr"/>
            <a: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ОБЕД</a:t>
            </a:r>
            <a:b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(начальные классы)</a:t>
            </a:r>
            <a: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МБОУ СОШ </a:t>
            </a:r>
            <a:r>
              <a:rPr lang="ru-RU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.Бугульчан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Куюргазинский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район</a:t>
            </a:r>
            <a:endParaRPr lang="ru-RU" sz="4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04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МОУ О\Desktop\Конкурс БУГУЛЬЧАН\2024\фото завтрака, обеда\17131666994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08870"/>
            <a:ext cx="4159529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МОУ О\AppData\Local\Temp\Tmp_view\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3468"/>
            <a:ext cx="4395075" cy="620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95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МОУ О\Desktop\Конкурс БУГУЛЬЧАН\2024\фото завтрака, обеда\17131666995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518" y="1340768"/>
            <a:ext cx="4355905" cy="326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МОУ О\AppData\Local\Temp\Tmp_view\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4414456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83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МОУ О\Desktop\Конкурс БУГУЛЬЧАН\2024\фото завтрака, обеда\17131666994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00808"/>
            <a:ext cx="4397896" cy="3298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МОУ О\AppData\Local\Temp\Tmp_view\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535765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66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МОУ О\Desktop\Конкурс БУГУЛЬЧАН\2024\фото завтрака, обеда\17131666992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27811"/>
            <a:ext cx="4211960" cy="315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МОУ О\AppData\Local\Temp\Tmp_view\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39"/>
            <a:ext cx="4608512" cy="651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78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МОУ О\Desktop\Конкурс БУГУЛЬЧАН\2024\фото завтрака, обеда\17131666992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504" y="1340768"/>
            <a:ext cx="4655162" cy="349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МОУ О\AppData\Local\Temp\Tmp_view\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506909" cy="636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4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МОУ О\Desktop\Конкурс БУГУЛЬЧАН\2024\фото завтрака, обеда\17131666992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32" y="260648"/>
            <a:ext cx="8448938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74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ОУ О\Desktop\Конкурс БУГУЛЬЧАН\2024\фото завтрака, обеда\17131666994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9"/>
            <a:ext cx="4425031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 descr="C:\Users\МОУ О\AppData\Local\Temp\Tmp_view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50992"/>
            <a:ext cx="3835311" cy="5419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060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МОУ О\Desktop\Конкурс БУГУЛЬЧАН\2024\фото завтрака, обеда\17131666995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1470"/>
            <a:ext cx="4583832" cy="343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МОУ О\AppData\Local\Temp\Tmp_view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834" y="1196752"/>
            <a:ext cx="3853856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93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МОУ О\Desktop\Конкурс БУГУЛЬЧАН\2024\фото завтрака, обеда\17131666994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703845" cy="352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МОУ О\AppData\Local\Temp\Tmp_view\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960" y="1003162"/>
            <a:ext cx="3942690" cy="557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59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МОУ О\Desktop\Конкурс БУГУЛЬЧАН\2024\фото завтрака, обеда\17131666992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4863"/>
            <a:ext cx="4751851" cy="356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МОУ О\AppData\Local\Temp\Tmp_view\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176" y="1196751"/>
            <a:ext cx="3952521" cy="558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09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ОУ О\Desktop\Конкурс БУГУЛЬЧАН\2024\фото завтрака, обеда\17131666992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69" y="260648"/>
            <a:ext cx="4655162" cy="349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МОУ О\AppData\Local\Temp\Tmp_view\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914" y="1124744"/>
            <a:ext cx="3930845" cy="555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61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717032"/>
            <a:ext cx="7920880" cy="2088232"/>
          </a:xfrm>
        </p:spPr>
        <p:txBody>
          <a:bodyPr/>
          <a:lstStyle/>
          <a:p>
            <a:pPr algn="ctr"/>
            <a: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ОБЕД</a:t>
            </a:r>
            <a:b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(старшие классы)</a:t>
            </a:r>
            <a: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МБОУ СОШ </a:t>
            </a:r>
            <a:r>
              <a:rPr lang="ru-RU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.Бугульчан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Куюргазинский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район</a:t>
            </a:r>
            <a:endParaRPr lang="ru-RU" sz="4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04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МОУ О\Desktop\Конкурс БУГУЛЬЧАН\2024\фото завтрака, обеда\17131666992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32" y="260648"/>
            <a:ext cx="8448938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69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107</TotalTime>
  <Words>2</Words>
  <Application>Microsoft Office PowerPoint</Application>
  <PresentationFormat>Экран (4:3)</PresentationFormat>
  <Paragraphs>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Углы</vt:lpstr>
      <vt:lpstr>ОБЕД (начальные классы)  МБОУ СОШ с.Бугульчан Куюргазинский район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ОБЕД (старшие классы)  МБОУ СОШ с.Бугульчан Куюргазинский район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МОУ О</cp:lastModifiedBy>
  <cp:revision>19</cp:revision>
  <cp:lastPrinted>2023-05-10T09:05:02Z</cp:lastPrinted>
  <dcterms:created xsi:type="dcterms:W3CDTF">2023-04-19T06:02:05Z</dcterms:created>
  <dcterms:modified xsi:type="dcterms:W3CDTF">2024-04-15T08:54:56Z</dcterms:modified>
</cp:coreProperties>
</file>